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/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/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512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12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12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1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51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51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513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513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513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513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51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pic>
              <p:nvPicPr>
                <p:cNvPr id="513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14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14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/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kumimoji="1" lang="vi-VN"/>
            </a:p>
          </p:txBody>
        </p:sp>
      </p:grpSp>
      <p:sp>
        <p:nvSpPr>
          <p:cNvPr id="51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79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80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81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07ED749-2A4C-427B-8331-194AAD0E4A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BAF13-0FF2-4AF4-B626-5C3AE0AFC0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4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DCF65-3054-4997-96B2-CC5CA467D4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19075" y="227013"/>
            <a:ext cx="7477125" cy="5868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F978F686-913E-4387-8206-9DE47E868A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0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AED0C-68B6-427F-943C-6369FCF87E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2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DB4EB-2034-4999-B724-F155D44DC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6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C13E0-CF17-4AF1-923A-F7FEE74560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62149-F5D4-4A0A-BB96-5675AF3C90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6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9CAA3-F637-4EEA-A495-F528F8F248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3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C9CC8-910C-4F01-A19E-1733C32DB2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4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67824-5F37-4E97-BB7F-3A545E597E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6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7176F-4214-4385-9EF5-DFE69577E2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7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/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10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0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10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1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41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41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410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411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411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411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41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pic>
              <p:nvPicPr>
                <p:cNvPr id="411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412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12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4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4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kumimoji="1" lang="vi-VN"/>
            </a:p>
          </p:txBody>
        </p:sp>
      </p:grpSp>
      <p:sp>
        <p:nvSpPr>
          <p:cNvPr id="415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5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5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415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E90F3F9-4BA5-48BD-B7A6-4624035315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62100" y="2459504"/>
            <a:ext cx="6019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4000">
              <a:solidFill>
                <a:srgbClr val="CC3300"/>
              </a:solidFill>
            </a:endParaRPr>
          </a:p>
          <a:p>
            <a:r>
              <a:rPr lang="en-US" sz="4000">
                <a:solidFill>
                  <a:schemeClr val="bg1">
                    <a:lumMod val="75000"/>
                  </a:schemeClr>
                </a:solidFill>
              </a:rPr>
              <a:t>Đề tài</a:t>
            </a:r>
            <a:r>
              <a:rPr lang="en-US" sz="400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US" sz="4000" smtClean="0">
                <a:solidFill>
                  <a:schemeClr val="bg1">
                    <a:lumMod val="75000"/>
                  </a:schemeClr>
                </a:solidFill>
              </a:rPr>
              <a:t>MƯA</a:t>
            </a:r>
          </a:p>
          <a:p>
            <a:r>
              <a:rPr lang="en-US" sz="4000" b="1" smtClean="0">
                <a:solidFill>
                  <a:schemeClr val="bg1">
                    <a:lumMod val="75000"/>
                  </a:schemeClr>
                </a:solidFill>
              </a:rPr>
              <a:t>Lứa tuổi: Nhà trẻ</a:t>
            </a:r>
            <a:endParaRPr lang="en-US" sz="28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2286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TRƯỜNG MN TT TRÂU QUỲ</a:t>
            </a:r>
            <a:endParaRPr lang="vi-VN" sz="32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2" y="813375"/>
            <a:ext cx="2701636" cy="1431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TC14_Miền Bắc hạ nhiệt khi xuất hiện mưa rào và dông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399" y="152400"/>
            <a:ext cx="7739743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4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600200" y="663575"/>
            <a:ext cx="4849813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              </a:t>
            </a:r>
            <a:r>
              <a:rPr lang="en-US" sz="4400">
                <a:solidFill>
                  <a:schemeClr val="accent2"/>
                </a:solidFill>
              </a:rPr>
              <a:t>Mưa rào</a:t>
            </a:r>
          </a:p>
          <a:p>
            <a:endParaRPr lang="en-US" sz="3600"/>
          </a:p>
          <a:p>
            <a:r>
              <a:rPr lang="en-US" sz="3600">
                <a:solidFill>
                  <a:srgbClr val="0000CC"/>
                </a:solidFill>
              </a:rPr>
              <a:t>Mưa</a:t>
            </a:r>
          </a:p>
          <a:p>
            <a:r>
              <a:rPr lang="en-US" sz="3600">
                <a:solidFill>
                  <a:srgbClr val="0000CC"/>
                </a:solidFill>
              </a:rPr>
              <a:t>Ù ù như xay lúa</a:t>
            </a:r>
          </a:p>
          <a:p>
            <a:r>
              <a:rPr lang="en-US" sz="3600">
                <a:solidFill>
                  <a:srgbClr val="0000CC"/>
                </a:solidFill>
              </a:rPr>
              <a:t>Lộp bộp….</a:t>
            </a:r>
          </a:p>
          <a:p>
            <a:r>
              <a:rPr lang="en-US" sz="3600">
                <a:solidFill>
                  <a:srgbClr val="0000CC"/>
                </a:solidFill>
              </a:rPr>
              <a:t>Lộp bộp…</a:t>
            </a:r>
          </a:p>
          <a:p>
            <a:r>
              <a:rPr lang="en-US" sz="3600">
                <a:solidFill>
                  <a:srgbClr val="0000CC"/>
                </a:solidFill>
              </a:rPr>
              <a:t>Rơi…</a:t>
            </a:r>
          </a:p>
          <a:p>
            <a:r>
              <a:rPr lang="en-US" sz="3600">
                <a:solidFill>
                  <a:srgbClr val="0000CC"/>
                </a:solidFill>
              </a:rPr>
              <a:t>Rơi…</a:t>
            </a:r>
          </a:p>
          <a:p>
            <a:r>
              <a:rPr lang="en-US" sz="3600">
                <a:solidFill>
                  <a:srgbClr val="0000CC"/>
                </a:solidFill>
              </a:rPr>
              <a:t>Đất trời mù trắng nước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54</TotalTime>
  <Words>38</Words>
  <Application>Microsoft Office PowerPoint</Application>
  <PresentationFormat>On-screen Show (4:3)</PresentationFormat>
  <Paragraphs>13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Kimono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</cp:lastModifiedBy>
  <cp:revision>7</cp:revision>
  <dcterms:created xsi:type="dcterms:W3CDTF">2010-04-07T22:14:30Z</dcterms:created>
  <dcterms:modified xsi:type="dcterms:W3CDTF">2020-04-25T11:46:39Z</dcterms:modified>
</cp:coreProperties>
</file>